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7544" autoAdjust="0"/>
  </p:normalViewPr>
  <p:slideViewPr>
    <p:cSldViewPr>
      <p:cViewPr varScale="1">
        <p:scale>
          <a:sx n="81" d="100"/>
          <a:sy n="81" d="100"/>
        </p:scale>
        <p:origin x="-12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73B7C-57B4-425F-9798-144ADF58926C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05D24-EAA5-486B-956A-B1CB6801A19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3582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does disability mean?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Medical model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Social model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can a disabled person expect from their college?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types of disabilities affect people in what way?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Invisible disability (and lack of awareness of people to make adjustments)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Sensory disability (as above, really!)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Mental Health (and again!)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Visible disability (and assumptions made around these)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Reasonable adjustments you can make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Attitudes to disability and how to change them!</a:t>
            </a:r>
            <a:endParaRPr lang="en-GB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5D24-EAA5-486B-956A-B1CB6801A19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5D24-EAA5-486B-956A-B1CB6801A19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Body as a machine that needs to be ‘fixed’ to reach a level of normalcy again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5D24-EAA5-486B-956A-B1CB6801A19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181CE84-9043-48FD-A5C5-A0DB7A21998A}" type="datetimeFigureOut">
              <a:rPr lang="en-GB" smtClean="0"/>
              <a:pPr/>
              <a:t>13/11/2011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5176EF0-F104-477E-AC2B-5771B3F376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218754"/>
            <a:ext cx="7406640" cy="1472184"/>
          </a:xfrm>
        </p:spPr>
        <p:txBody>
          <a:bodyPr/>
          <a:lstStyle/>
          <a:p>
            <a:r>
              <a:rPr lang="en-GB" dirty="0" smtClean="0"/>
              <a:t>Disability Awareness Training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7406640" cy="1752600"/>
          </a:xfrm>
        </p:spPr>
        <p:txBody>
          <a:bodyPr/>
          <a:lstStyle/>
          <a:p>
            <a:r>
              <a:rPr lang="en-GB" dirty="0" smtClean="0"/>
              <a:t>Beth Elkins</a:t>
            </a:r>
          </a:p>
          <a:p>
            <a:r>
              <a:rPr lang="en-GB" i="1" dirty="0" smtClean="0"/>
              <a:t>Personal Support Manager</a:t>
            </a:r>
          </a:p>
          <a:p>
            <a:r>
              <a:rPr lang="en-GB" i="1" dirty="0" smtClean="0"/>
              <a:t>Cambridge Regional College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498080" cy="1143000"/>
          </a:xfrm>
        </p:spPr>
        <p:txBody>
          <a:bodyPr/>
          <a:lstStyle/>
          <a:p>
            <a:r>
              <a:rPr lang="en-GB" dirty="0" smtClean="0"/>
              <a:t>Medical Model of Disability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 Disability Discrimination Act (DDA) defines a disabled person as: </a:t>
            </a:r>
          </a:p>
          <a:p>
            <a:pPr marL="85725" indent="-3175" algn="ctr">
              <a:buNone/>
            </a:pPr>
            <a:r>
              <a:rPr lang="en-GB" i="1" dirty="0" smtClean="0"/>
              <a:t>“someone who has a physical or mental impairment that has a substantial and long-term adverse effect on his or her ability to carry out normal day-to-day activities”.</a:t>
            </a:r>
            <a:br>
              <a:rPr lang="en-GB" i="1" dirty="0" smtClean="0"/>
            </a:br>
            <a:endParaRPr lang="en-GB" i="1" dirty="0" smtClean="0"/>
          </a:p>
          <a:p>
            <a:r>
              <a:rPr lang="en-GB" dirty="0" smtClean="0"/>
              <a:t>DDA was slightly amended to include people with cancer, HIV and MS, who are covered from the point of diagnosis rather than from when symptoms begin to adversely affect life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Model of Disability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Reaction to Medical Model</a:t>
            </a:r>
          </a:p>
          <a:p>
            <a:r>
              <a:rPr lang="en-GB" dirty="0" smtClean="0"/>
              <a:t>Systemic Barriers</a:t>
            </a:r>
          </a:p>
          <a:p>
            <a:r>
              <a:rPr lang="en-GB" dirty="0" smtClean="0"/>
              <a:t>Negative Attitudes</a:t>
            </a:r>
          </a:p>
          <a:p>
            <a:r>
              <a:rPr lang="en-GB" dirty="0" smtClean="0"/>
              <a:t>Exclusion</a:t>
            </a:r>
          </a:p>
          <a:p>
            <a:r>
              <a:rPr lang="en-GB" dirty="0" smtClean="0"/>
              <a:t>A person is only </a:t>
            </a:r>
            <a:r>
              <a:rPr lang="en-GB" dirty="0" err="1" smtClean="0"/>
              <a:t>dis-abled</a:t>
            </a:r>
            <a:r>
              <a:rPr lang="en-GB" dirty="0" smtClean="0"/>
              <a:t> if society and its functions make them that way.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Disability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12776"/>
            <a:ext cx="7498080" cy="514955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Invisible Disability</a:t>
            </a:r>
          </a:p>
          <a:p>
            <a:pPr lvl="1"/>
            <a:r>
              <a:rPr lang="en-GB" dirty="0" smtClean="0"/>
              <a:t>People aren't necessarily aware that adjustments need to be made</a:t>
            </a:r>
          </a:p>
          <a:p>
            <a:r>
              <a:rPr lang="en-GB" dirty="0" smtClean="0"/>
              <a:t>Mental Health</a:t>
            </a:r>
          </a:p>
          <a:p>
            <a:pPr lvl="1"/>
            <a:r>
              <a:rPr lang="en-GB" dirty="0" smtClean="0"/>
              <a:t>Interpretation of situations may not always be accurate</a:t>
            </a:r>
          </a:p>
          <a:p>
            <a:r>
              <a:rPr lang="en-GB" dirty="0" smtClean="0"/>
              <a:t>Sensory Disability</a:t>
            </a:r>
          </a:p>
          <a:p>
            <a:pPr lvl="1"/>
            <a:r>
              <a:rPr lang="en-GB" dirty="0" smtClean="0"/>
              <a:t>Effect on communication and understanding</a:t>
            </a:r>
          </a:p>
          <a:p>
            <a:r>
              <a:rPr lang="en-GB" dirty="0" smtClean="0"/>
              <a:t>Visible Disability</a:t>
            </a:r>
          </a:p>
          <a:p>
            <a:pPr lvl="1"/>
            <a:r>
              <a:rPr lang="en-GB" dirty="0" smtClean="0"/>
              <a:t>Assumptions and attitudes of others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Attitudes to Disability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Equalities Act places an obligation on providers to promote and advance attitudes to disability</a:t>
            </a:r>
          </a:p>
          <a:p>
            <a:r>
              <a:rPr lang="en-GB" dirty="0" smtClean="0"/>
              <a:t>Range from offensive, through ignorant, to inclusive</a:t>
            </a:r>
          </a:p>
          <a:p>
            <a:r>
              <a:rPr lang="en-GB" dirty="0" smtClean="0"/>
              <a:t>Make assumptions</a:t>
            </a:r>
          </a:p>
          <a:p>
            <a:r>
              <a:rPr lang="en-GB" dirty="0" smtClean="0"/>
              <a:t>Make mistakes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Emerging Attitudes to Disability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How can I change this activity to make it more accessible?</a:t>
            </a:r>
          </a:p>
          <a:p>
            <a:r>
              <a:rPr lang="en-GB" dirty="0" smtClean="0"/>
              <a:t>Can you come and give us some training?</a:t>
            </a:r>
          </a:p>
          <a:p>
            <a:r>
              <a:rPr lang="en-GB" dirty="0" smtClean="0"/>
              <a:t>We’d like to do a project on the VLE to make our vocabulary more accessible to Deaf people</a:t>
            </a:r>
          </a:p>
          <a:p>
            <a:r>
              <a:rPr lang="en-GB" dirty="0" smtClean="0"/>
              <a:t>We’re planning a trip; can you give us some advice on accessibility, please?</a:t>
            </a:r>
          </a:p>
          <a:p>
            <a:r>
              <a:rPr lang="en-GB" dirty="0" smtClean="0"/>
              <a:t>What can I do</a:t>
            </a:r>
            <a:r>
              <a:rPr lang="en-GB" dirty="0"/>
              <a:t> </a:t>
            </a:r>
            <a:r>
              <a:rPr lang="en-GB" dirty="0" smtClean="0"/>
              <a:t>to ensure inclusion?</a:t>
            </a:r>
          </a:p>
        </p:txBody>
      </p:sp>
    </p:spTree>
    <p:extLst>
      <p:ext uri="{BB962C8B-B14F-4D97-AF65-F5344CB8AC3E}">
        <p14:creationId xmlns:p14="http://schemas.microsoft.com/office/powerpoint/2010/main" xmlns="" val="71778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Support Strategies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Develop a relationship directly with the student, regardless of whether they have someone there to support them</a:t>
            </a:r>
          </a:p>
          <a:p>
            <a:r>
              <a:rPr lang="en-GB" dirty="0" smtClean="0"/>
              <a:t>Encourage the learner to define their support needs and be realistic about what you can provide</a:t>
            </a:r>
          </a:p>
          <a:p>
            <a:r>
              <a:rPr lang="en-GB" dirty="0" smtClean="0"/>
              <a:t>Encourage the learner to participate in the review of their support plan</a:t>
            </a:r>
          </a:p>
          <a:p>
            <a:r>
              <a:rPr lang="en-GB" dirty="0" smtClean="0"/>
              <a:t>Adjust support accordingly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Strategies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Make your classroom accessible to the learner, regardless of disability</a:t>
            </a:r>
          </a:p>
          <a:p>
            <a:r>
              <a:rPr lang="en-GB" dirty="0" smtClean="0"/>
              <a:t>Make use of positive language and avoid language that could offend</a:t>
            </a:r>
          </a:p>
          <a:p>
            <a:r>
              <a:rPr lang="en-GB" dirty="0" smtClean="0"/>
              <a:t>If you aren’t sure what works – ask the learner!</a:t>
            </a:r>
          </a:p>
          <a:p>
            <a:r>
              <a:rPr lang="en-GB" dirty="0" smtClean="0"/>
              <a:t>Take opportunities to raise awareness of issues faced by people with disabilities to improve societal attitudes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403648" y="1268760"/>
            <a:ext cx="7406640" cy="2718322"/>
          </a:xfrm>
        </p:spPr>
        <p:txBody>
          <a:bodyPr>
            <a:normAutofit fontScale="90000"/>
          </a:bodyPr>
          <a:lstStyle/>
          <a:p>
            <a:r>
              <a:rPr lang="en-GB" i="1" dirty="0" smtClean="0"/>
              <a:t>"Disability is not a brave struggle or ‘courage in the face of adversity.’ Disability is an art. It’s an ingenious way to live."</a:t>
            </a:r>
            <a:endParaRPr lang="en-GB" i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7406640" cy="576064"/>
          </a:xfrm>
        </p:spPr>
        <p:txBody>
          <a:bodyPr/>
          <a:lstStyle/>
          <a:p>
            <a:r>
              <a:rPr lang="en-GB" b="1" dirty="0" smtClean="0"/>
              <a:t>Neil Marcus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308</TotalTime>
  <Words>403</Words>
  <Application>Microsoft Office PowerPoint</Application>
  <PresentationFormat>On-screen Show (4:3)</PresentationFormat>
  <Paragraphs>61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Disability Awareness Training</vt:lpstr>
      <vt:lpstr>Medical Model of Disability</vt:lpstr>
      <vt:lpstr>Social Model of Disability</vt:lpstr>
      <vt:lpstr>Types of Disability</vt:lpstr>
      <vt:lpstr>Attitudes to Disability</vt:lpstr>
      <vt:lpstr>Emerging Attitudes to Disability</vt:lpstr>
      <vt:lpstr>Support Strategies</vt:lpstr>
      <vt:lpstr>Teaching Strategies</vt:lpstr>
      <vt:lpstr>"Disability is not a brave struggle or ‘courage in the face of adversity.’ Disability is an art. It’s an ingenious way to live."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Awareness Training</dc:title>
  <dc:creator> </dc:creator>
  <cp:lastModifiedBy>Windows User</cp:lastModifiedBy>
  <cp:revision>10</cp:revision>
  <dcterms:created xsi:type="dcterms:W3CDTF">2011-05-12T11:28:50Z</dcterms:created>
  <dcterms:modified xsi:type="dcterms:W3CDTF">2011-11-13T23:11:17Z</dcterms:modified>
</cp:coreProperties>
</file>